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8"/>
  </p:normalViewPr>
  <p:slideViewPr>
    <p:cSldViewPr snapToGrid="0">
      <p:cViewPr varScale="1">
        <p:scale>
          <a:sx n="120" d="100"/>
          <a:sy n="12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25A3-9DAC-4768-26BB-7911626D5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95BFD-EE6D-A38F-486C-63C197EBF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2B65D-14BB-4119-D9E4-0FDA8569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F40C9-04D9-603B-3228-B856A93B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A8A3F-11D9-8635-EFBB-E1497D22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8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BC362-16BF-5D32-DB0A-C06ECB20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5DC07-32B6-2696-37D7-377B6D548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CA59B-EA22-CC58-7DEC-324BFC79C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A0F47-5373-5AB1-6763-DF46652A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257FF-19BC-2C2F-F72F-6F4AB3EB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6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709E0-5F86-D542-B140-3484323FB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02ED9-D970-9B73-D5FC-C9718BB24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2F062-D796-66EB-BFAF-BCC63692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38899-0165-13ED-8D46-0FD70744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AB7E-2C50-AE81-C431-CF8F5F2A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923E0-C4F4-AD05-9FBD-166E48E9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8EB5-B1A5-B96B-80F2-5B2A2498D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2B20D-7DD5-7E6E-498B-71D77E8C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8251E-58F0-9C16-F343-97A3FA5BB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2C542-EB31-D979-5A59-CB284E09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9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D33F-81BE-B01A-4F3F-DD5E1A50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E5F5C-1BC4-8BBD-5C7E-CDDE19704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7C5C-8983-2901-ED87-1B5C32A0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932D1-4AAB-C257-A951-C36901CDD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463C-BDEA-367B-0075-66D73D57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7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3F86-EB90-33A3-B7C1-6D95960B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221E0-3F92-FB34-4DF6-7C827DFF0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0B788-1003-ADA9-EC48-02E288EE5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10E49-1ABA-64A1-1FD6-E705063FD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68A8F-3BEF-D636-3A26-D2E88BC2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13D0A-477C-7ABC-F794-7FF0B808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DFB7-BB80-2D67-1BF6-661DF2AA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B40ED-3318-9ADD-E6DD-3A932926D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1E848-C58E-9F4A-8C67-7181213B8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D682F-6BE7-BF0B-0640-673A77F78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EF6D1-1218-62B3-93BD-46446576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F1397-73B9-35BB-BCB4-AE194CEAC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11EEBF-F3BD-7FA1-B868-E3910607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5603E-C3F1-C40B-08B2-5548712D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3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B2E0-EE93-5E91-FC44-E8296C0AC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57C128-8F10-F61C-E561-A548531C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EE6D3-91F6-1BD7-2950-ADE090D3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DD813-B5EF-9A7E-9689-E529E9AD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4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E580F5-6081-518A-FA8C-A9F85713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122FC-A5AE-DEBD-23F8-F0A78CDC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57412-3701-71B1-ABE6-03A36955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EB022-C5C6-6C0D-32CD-199EE733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23081-F6CE-C2C7-34C2-E09950A33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82E7E-314C-4A01-215B-5D4A8D514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BD5AD-B602-9CAC-85A1-990016AB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71576-4097-AF90-9537-A4C85ABB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2CC03-D924-4750-AC2B-F9084F91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8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A244-109E-7DB3-47A6-DC9C952C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4DE49F-5EED-69CC-92D7-80E7FED5A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4F64D-C4BD-8251-5ED3-1C0E725A2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B0BAE-C71A-7091-9860-9CAF060D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16254-0289-1860-D763-71F8A3F46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45559-9A6C-08A5-FF63-A6CC23A3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3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78C45-AA30-40CF-382A-61C662B8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AF7D3-0BE2-AE84-06AE-E3FA459B5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3AEA6-540A-4D06-B1A2-D935B6651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D2594-AC93-6E48-910C-FB67082BF6A4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D4DFF-0288-E388-B72B-F631898D4A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3A41E-5B75-B69F-01F9-D30D6FEA6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B3AA2-4F47-3642-BC74-3C59A2BEF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7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E6F5-D204-08E0-D057-1DC53BF57D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B5DE3-B2DE-BB3C-D924-93B6A59ABB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02B8A819-19D7-9E48-DA4B-5B674CB9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" y="0"/>
            <a:ext cx="12084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23E8-A1C5-4C86-6CFB-AD64DFAB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31F8E7B6-5AEC-262C-F504-E0CD4E981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0398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E6D4-29B0-B243-B393-BA8314A4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and purple background with white text&#10;&#10;Description automatically generated">
            <a:extLst>
              <a:ext uri="{FF2B5EF4-FFF2-40B4-BE49-F238E27FC236}">
                <a16:creationId xmlns:a16="http://schemas.microsoft.com/office/drawing/2014/main" id="{5056CE0C-C6C8-617C-2960-5EE5BFF35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" y="0"/>
            <a:ext cx="12191471" cy="6858000"/>
          </a:xfrm>
        </p:spPr>
      </p:pic>
    </p:spTree>
    <p:extLst>
      <p:ext uri="{BB962C8B-B14F-4D97-AF65-F5344CB8AC3E}">
        <p14:creationId xmlns:p14="http://schemas.microsoft.com/office/powerpoint/2010/main" val="247541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4D6C0C-961A-9804-E88C-664A61EB5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595503"/>
            <a:ext cx="11277600" cy="566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3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E67B2F80-8D16-3804-0793-404544034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271" y="457200"/>
            <a:ext cx="900545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B383-532E-65B9-B03B-8F90ADD4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961B2034-2ED3-2FC2-18BC-147047369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54075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711E-63E4-B7B8-62B1-5F5A22E0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9C1B9308-A2D5-5415-E2ED-29DD245BC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806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4CD3-5891-696D-59DB-5496B2AA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A1D6ED-F67D-CB5C-6631-1CD2C290A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" y="0"/>
            <a:ext cx="12190533" cy="6858000"/>
          </a:xfrm>
        </p:spPr>
      </p:pic>
    </p:spTree>
    <p:extLst>
      <p:ext uri="{BB962C8B-B14F-4D97-AF65-F5344CB8AC3E}">
        <p14:creationId xmlns:p14="http://schemas.microsoft.com/office/powerpoint/2010/main" val="339608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0559-4F85-0B19-B37B-DD2ED37B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9073843C-6AAD-6700-D3D7-A076A6999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8" y="0"/>
            <a:ext cx="12163532" cy="6858000"/>
          </a:xfrm>
        </p:spPr>
      </p:pic>
    </p:spTree>
    <p:extLst>
      <p:ext uri="{BB962C8B-B14F-4D97-AF65-F5344CB8AC3E}">
        <p14:creationId xmlns:p14="http://schemas.microsoft.com/office/powerpoint/2010/main" val="295351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7116-5CBD-7FFC-2316-7E23975E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87DA9D4E-91E2-4845-889E-CC29371CC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0434"/>
            <a:ext cx="12191999" cy="6878433"/>
          </a:xfrm>
        </p:spPr>
      </p:pic>
    </p:spTree>
    <p:extLst>
      <p:ext uri="{BB962C8B-B14F-4D97-AF65-F5344CB8AC3E}">
        <p14:creationId xmlns:p14="http://schemas.microsoft.com/office/powerpoint/2010/main" val="46848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4C7C-13B9-23AA-91D0-EE12050C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13A92D98-A91F-F329-E7D1-5FD97F5C1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746" y="0"/>
            <a:ext cx="12215746" cy="6858000"/>
          </a:xfrm>
        </p:spPr>
      </p:pic>
    </p:spTree>
    <p:extLst>
      <p:ext uri="{BB962C8B-B14F-4D97-AF65-F5344CB8AC3E}">
        <p14:creationId xmlns:p14="http://schemas.microsoft.com/office/powerpoint/2010/main" val="3333963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Lahon, Anurag</dc:creator>
  <cp:lastModifiedBy>Lahon, Anurag</cp:lastModifiedBy>
  <cp:revision>3</cp:revision>
  <dcterms:created xsi:type="dcterms:W3CDTF">2024-03-26T17:26:39Z</dcterms:created>
  <dcterms:modified xsi:type="dcterms:W3CDTF">2024-03-28T05:56:40Z</dcterms:modified>
</cp:coreProperties>
</file>